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rata" charset="1" panose="00000500000000000000"/>
      <p:regular r:id="rId17"/>
    </p:embeddedFont>
    <p:embeddedFont>
      <p:font typeface="Raleway" charset="1" panose="00000000000000000000"/>
      <p:regular r:id="rId18"/>
    </p:embeddedFont>
    <p:embeddedFont>
      <p:font typeface="Arimo Bold" charset="1" panose="020B07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2615356"/>
            <a:ext cx="9269909" cy="2690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37"/>
              </a:lnSpc>
            </a:pPr>
            <a:r>
              <a:rPr lang="en-US" sz="8375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Python Error Handling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0046" y="5663654"/>
            <a:ext cx="9269909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Handle unexpected issues during code execution. Prevent program crashes and maintain smooth flow.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75284" y="7121426"/>
            <a:ext cx="503188" cy="503188"/>
            <a:chOff x="0" y="0"/>
            <a:chExt cx="670917" cy="6709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70941" cy="670941"/>
            </a:xfrm>
            <a:custGeom>
              <a:avLst/>
              <a:gdLst/>
              <a:ahLst/>
              <a:cxnLst/>
              <a:rect r="r" b="b" t="t" l="l"/>
              <a:pathLst>
                <a:path h="670941" w="670941">
                  <a:moveTo>
                    <a:pt x="0" y="335407"/>
                  </a:moveTo>
                  <a:cubicBezTo>
                    <a:pt x="0" y="150241"/>
                    <a:pt x="150241" y="0"/>
                    <a:pt x="335407" y="0"/>
                  </a:cubicBezTo>
                  <a:cubicBezTo>
                    <a:pt x="337312" y="0"/>
                    <a:pt x="339217" y="889"/>
                    <a:pt x="340360" y="2413"/>
                  </a:cubicBezTo>
                  <a:lnTo>
                    <a:pt x="335407" y="6350"/>
                  </a:lnTo>
                  <a:lnTo>
                    <a:pt x="335407" y="0"/>
                  </a:lnTo>
                  <a:lnTo>
                    <a:pt x="335407" y="6350"/>
                  </a:lnTo>
                  <a:lnTo>
                    <a:pt x="335407" y="0"/>
                  </a:lnTo>
                  <a:cubicBezTo>
                    <a:pt x="520700" y="0"/>
                    <a:pt x="670941" y="150241"/>
                    <a:pt x="670941" y="335407"/>
                  </a:cubicBezTo>
                  <a:cubicBezTo>
                    <a:pt x="670941" y="337820"/>
                    <a:pt x="669544" y="339979"/>
                    <a:pt x="667385" y="341122"/>
                  </a:cubicBezTo>
                  <a:lnTo>
                    <a:pt x="664591" y="335407"/>
                  </a:lnTo>
                  <a:lnTo>
                    <a:pt x="670941" y="335407"/>
                  </a:lnTo>
                  <a:cubicBezTo>
                    <a:pt x="670941" y="520700"/>
                    <a:pt x="520700" y="670941"/>
                    <a:pt x="335407" y="670941"/>
                  </a:cubicBezTo>
                  <a:lnTo>
                    <a:pt x="335407" y="664591"/>
                  </a:lnTo>
                  <a:lnTo>
                    <a:pt x="335407" y="658241"/>
                  </a:lnTo>
                  <a:lnTo>
                    <a:pt x="335407" y="664591"/>
                  </a:lnTo>
                  <a:lnTo>
                    <a:pt x="335407" y="670941"/>
                  </a:lnTo>
                  <a:cubicBezTo>
                    <a:pt x="150241" y="670941"/>
                    <a:pt x="0" y="520700"/>
                    <a:pt x="0" y="335407"/>
                  </a:cubicBezTo>
                  <a:lnTo>
                    <a:pt x="6350" y="335407"/>
                  </a:lnTo>
                  <a:lnTo>
                    <a:pt x="0" y="335407"/>
                  </a:lnTo>
                  <a:moveTo>
                    <a:pt x="12700" y="335407"/>
                  </a:moveTo>
                  <a:lnTo>
                    <a:pt x="6350" y="335407"/>
                  </a:lnTo>
                  <a:lnTo>
                    <a:pt x="12700" y="335407"/>
                  </a:lnTo>
                  <a:cubicBezTo>
                    <a:pt x="12700" y="513715"/>
                    <a:pt x="157226" y="658241"/>
                    <a:pt x="335407" y="658241"/>
                  </a:cubicBezTo>
                  <a:cubicBezTo>
                    <a:pt x="338963" y="658241"/>
                    <a:pt x="341757" y="661035"/>
                    <a:pt x="341757" y="664591"/>
                  </a:cubicBezTo>
                  <a:cubicBezTo>
                    <a:pt x="341757" y="668147"/>
                    <a:pt x="338963" y="670941"/>
                    <a:pt x="335407" y="670941"/>
                  </a:cubicBezTo>
                  <a:cubicBezTo>
                    <a:pt x="331851" y="670941"/>
                    <a:pt x="329057" y="668147"/>
                    <a:pt x="329057" y="664591"/>
                  </a:cubicBezTo>
                  <a:cubicBezTo>
                    <a:pt x="329057" y="661035"/>
                    <a:pt x="331851" y="658241"/>
                    <a:pt x="335407" y="658241"/>
                  </a:cubicBezTo>
                  <a:cubicBezTo>
                    <a:pt x="513715" y="658241"/>
                    <a:pt x="658114" y="513715"/>
                    <a:pt x="658114" y="335534"/>
                  </a:cubicBezTo>
                  <a:cubicBezTo>
                    <a:pt x="658114" y="333121"/>
                    <a:pt x="659511" y="330962"/>
                    <a:pt x="661670" y="329819"/>
                  </a:cubicBezTo>
                  <a:lnTo>
                    <a:pt x="664464" y="335534"/>
                  </a:lnTo>
                  <a:lnTo>
                    <a:pt x="658114" y="335534"/>
                  </a:lnTo>
                  <a:cubicBezTo>
                    <a:pt x="658241" y="157226"/>
                    <a:pt x="513715" y="12700"/>
                    <a:pt x="335407" y="12700"/>
                  </a:cubicBezTo>
                  <a:cubicBezTo>
                    <a:pt x="333502" y="12700"/>
                    <a:pt x="331597" y="11811"/>
                    <a:pt x="330454" y="10287"/>
                  </a:cubicBezTo>
                  <a:lnTo>
                    <a:pt x="335407" y="6350"/>
                  </a:lnTo>
                  <a:lnTo>
                    <a:pt x="335407" y="12700"/>
                  </a:lnTo>
                  <a:cubicBezTo>
                    <a:pt x="157226" y="12700"/>
                    <a:pt x="12700" y="157226"/>
                    <a:pt x="12700" y="3354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1089571" y="7135714"/>
            <a:ext cx="474612" cy="474612"/>
          </a:xfrm>
          <a:custGeom>
            <a:avLst/>
            <a:gdLst/>
            <a:ahLst/>
            <a:cxnLst/>
            <a:rect r="r" b="b" t="t" l="l"/>
            <a:pathLst>
              <a:path h="474612" w="474612">
                <a:moveTo>
                  <a:pt x="0" y="0"/>
                </a:moveTo>
                <a:lnTo>
                  <a:pt x="474613" y="0"/>
                </a:lnTo>
                <a:lnTo>
                  <a:pt x="474613" y="474612"/>
                </a:lnTo>
                <a:lnTo>
                  <a:pt x="0" y="4746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27895" y="7026920"/>
            <a:ext cx="2959085" cy="52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3000" b="true">
                <a:solidFill>
                  <a:srgbClr val="CFCBBF"/>
                </a:solidFill>
                <a:latin typeface="Arimo Bold"/>
                <a:ea typeface="Arimo Bold"/>
                <a:cs typeface="Arimo Bold"/>
                <a:sym typeface="Arimo Bold"/>
              </a:rPr>
              <a:t>by Aravind 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857625"/>
          </a:xfrm>
          <a:custGeom>
            <a:avLst/>
            <a:gdLst/>
            <a:ahLst/>
            <a:cxnLst/>
            <a:rect r="r" b="b" t="t" l="l"/>
            <a:pathLst>
              <a:path h="3857625" w="18288000">
                <a:moveTo>
                  <a:pt x="0" y="0"/>
                </a:moveTo>
                <a:lnTo>
                  <a:pt x="18288000" y="0"/>
                </a:lnTo>
                <a:lnTo>
                  <a:pt x="18288000" y="3857625"/>
                </a:lnTo>
                <a:lnTo>
                  <a:pt x="0" y="3857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0046" y="5082182"/>
            <a:ext cx="9047709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What is Error Handling?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80046" y="6885086"/>
            <a:ext cx="694284" cy="694284"/>
            <a:chOff x="0" y="0"/>
            <a:chExt cx="925712" cy="9257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347341" y="7067401"/>
            <a:ext cx="159693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82850" y="6866036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Unexpected Issues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82850" y="7447657"/>
            <a:ext cx="4167485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Errors can occur at runtime, disrupting normal execution.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58855" y="6885086"/>
            <a:ext cx="694284" cy="694284"/>
            <a:chOff x="0" y="0"/>
            <a:chExt cx="925712" cy="9257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764090" y="7067401"/>
            <a:ext cx="283815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61660" y="6866036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Program Stability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61660" y="7447657"/>
            <a:ext cx="4167485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Error handling keeps the program running even with errors.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37665" y="6885086"/>
            <a:ext cx="694284" cy="694284"/>
            <a:chOff x="0" y="0"/>
            <a:chExt cx="925712" cy="9257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241262" y="7067401"/>
            <a:ext cx="287090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040469" y="6866036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User Experience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040469" y="7447657"/>
            <a:ext cx="4167485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Provides informative messages and prevents crashes.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80046" y="3465910"/>
            <a:ext cx="7715250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Try-Except Block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0046" y="5211216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Try Block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5916216"/>
            <a:ext cx="7687567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Contains code that might cause errors.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29911" y="5211216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Except Block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29911" y="5916216"/>
            <a:ext cx="7687567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Executes if an error occurs in the try block.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12596" y="802035"/>
            <a:ext cx="7533829" cy="970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875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The Finally Block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912596" y="2224236"/>
            <a:ext cx="1506736" cy="2410718"/>
          </a:xfrm>
          <a:custGeom>
            <a:avLst/>
            <a:gdLst/>
            <a:ahLst/>
            <a:cxnLst/>
            <a:rect r="r" b="b" t="t" l="l"/>
            <a:pathLst>
              <a:path h="2410718" w="1506736">
                <a:moveTo>
                  <a:pt x="0" y="0"/>
                </a:moveTo>
                <a:lnTo>
                  <a:pt x="1506736" y="0"/>
                </a:lnTo>
                <a:lnTo>
                  <a:pt x="1506736" y="2410718"/>
                </a:lnTo>
                <a:lnTo>
                  <a:pt x="0" y="2410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" r="0" b="-4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871322" y="2515940"/>
            <a:ext cx="3766840" cy="48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3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Try-Except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71322" y="3072110"/>
            <a:ext cx="7362081" cy="586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Code to be executed.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912596" y="4634954"/>
            <a:ext cx="1506736" cy="2410718"/>
          </a:xfrm>
          <a:custGeom>
            <a:avLst/>
            <a:gdLst/>
            <a:ahLst/>
            <a:cxnLst/>
            <a:rect r="r" b="b" t="t" l="l"/>
            <a:pathLst>
              <a:path h="2410718" w="1506736">
                <a:moveTo>
                  <a:pt x="0" y="0"/>
                </a:moveTo>
                <a:lnTo>
                  <a:pt x="1506736" y="0"/>
                </a:lnTo>
                <a:lnTo>
                  <a:pt x="1506736" y="2410717"/>
                </a:lnTo>
                <a:lnTo>
                  <a:pt x="0" y="24107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0" r="0" b="-4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871322" y="4926657"/>
            <a:ext cx="3766840" cy="48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3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Finally Block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71322" y="5482827"/>
            <a:ext cx="7362081" cy="586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Always executes after try-except.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912596" y="7045673"/>
            <a:ext cx="1506736" cy="2410718"/>
          </a:xfrm>
          <a:custGeom>
            <a:avLst/>
            <a:gdLst/>
            <a:ahLst/>
            <a:cxnLst/>
            <a:rect r="r" b="b" t="t" l="l"/>
            <a:pathLst>
              <a:path h="2410718" w="1506736">
                <a:moveTo>
                  <a:pt x="0" y="0"/>
                </a:moveTo>
                <a:lnTo>
                  <a:pt x="1506736" y="0"/>
                </a:lnTo>
                <a:lnTo>
                  <a:pt x="1506736" y="2410717"/>
                </a:lnTo>
                <a:lnTo>
                  <a:pt x="0" y="24107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0" r="0" b="-4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871322" y="7337375"/>
            <a:ext cx="3766840" cy="480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37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Cleanup Actions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71322" y="7893546"/>
            <a:ext cx="7362081" cy="586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Resource release or closing operations.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2468761"/>
            <a:ext cx="7715250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Raising Exceptions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80046" y="3924597"/>
            <a:ext cx="9269909" cy="1778199"/>
            <a:chOff x="0" y="0"/>
            <a:chExt cx="12359878" cy="23709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59894" cy="2370963"/>
            </a:xfrm>
            <a:custGeom>
              <a:avLst/>
              <a:gdLst/>
              <a:ahLst/>
              <a:cxnLst/>
              <a:rect r="r" b="b" t="t" l="l"/>
              <a:pathLst>
                <a:path h="2370963" w="12359894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12298172" y="0"/>
                  </a:lnTo>
                  <a:cubicBezTo>
                    <a:pt x="12332208" y="0"/>
                    <a:pt x="12359894" y="27686"/>
                    <a:pt x="12359894" y="61722"/>
                  </a:cubicBezTo>
                  <a:lnTo>
                    <a:pt x="12359894" y="2309241"/>
                  </a:lnTo>
                  <a:cubicBezTo>
                    <a:pt x="12359894" y="2343277"/>
                    <a:pt x="12332208" y="2370963"/>
                    <a:pt x="12298172" y="2370963"/>
                  </a:cubicBezTo>
                  <a:lnTo>
                    <a:pt x="61722" y="2370963"/>
                  </a:lnTo>
                  <a:cubicBezTo>
                    <a:pt x="27686" y="2370963"/>
                    <a:pt x="0" y="2343277"/>
                    <a:pt x="0" y="230924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88566" y="4214069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Raise Keyword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8566" y="4795689"/>
            <a:ext cx="8652868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Trigger an exception manually.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80046" y="6011316"/>
            <a:ext cx="9269909" cy="1778199"/>
            <a:chOff x="0" y="0"/>
            <a:chExt cx="12359878" cy="23709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359894" cy="2370963"/>
            </a:xfrm>
            <a:custGeom>
              <a:avLst/>
              <a:gdLst/>
              <a:ahLst/>
              <a:cxnLst/>
              <a:rect r="r" b="b" t="t" l="l"/>
              <a:pathLst>
                <a:path h="2370963" w="12359894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12298172" y="0"/>
                  </a:lnTo>
                  <a:cubicBezTo>
                    <a:pt x="12332208" y="0"/>
                    <a:pt x="12359894" y="27686"/>
                    <a:pt x="12359894" y="61722"/>
                  </a:cubicBezTo>
                  <a:lnTo>
                    <a:pt x="12359894" y="2309241"/>
                  </a:lnTo>
                  <a:cubicBezTo>
                    <a:pt x="12359894" y="2343277"/>
                    <a:pt x="12332208" y="2370963"/>
                    <a:pt x="12298172" y="2370963"/>
                  </a:cubicBezTo>
                  <a:lnTo>
                    <a:pt x="61722" y="2370963"/>
                  </a:lnTo>
                  <a:cubicBezTo>
                    <a:pt x="27686" y="2370963"/>
                    <a:pt x="0" y="2343277"/>
                    <a:pt x="0" y="230924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88566" y="6300788"/>
            <a:ext cx="4658171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Custom Error Conditions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8566" y="6882407"/>
            <a:ext cx="8652868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Define specific error types for your program.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0046" y="1425476"/>
            <a:ext cx="7715250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Custom Exceptions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23851" y="2881312"/>
            <a:ext cx="38100" cy="5951636"/>
            <a:chOff x="0" y="0"/>
            <a:chExt cx="50800" cy="79355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800" cy="7935468"/>
            </a:xfrm>
            <a:custGeom>
              <a:avLst/>
              <a:gdLst/>
              <a:ahLst/>
              <a:cxnLst/>
              <a:rect r="r" b="b" t="t" l="l"/>
              <a:pathLst>
                <a:path h="7935468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910068"/>
                  </a:lnTo>
                  <a:cubicBezTo>
                    <a:pt x="50800" y="7924038"/>
                    <a:pt x="39370" y="7935468"/>
                    <a:pt x="25400" y="7935468"/>
                  </a:cubicBezTo>
                  <a:cubicBezTo>
                    <a:pt x="11430" y="7935468"/>
                    <a:pt x="0" y="7924038"/>
                    <a:pt x="0" y="7910068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851942" y="3556397"/>
            <a:ext cx="1080046" cy="38100"/>
            <a:chOff x="0" y="0"/>
            <a:chExt cx="1440062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195760" y="3228380"/>
            <a:ext cx="694284" cy="694284"/>
            <a:chOff x="0" y="0"/>
            <a:chExt cx="925712" cy="92571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463055" y="3410694"/>
            <a:ext cx="159693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40137" y="3170784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Class Definition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40137" y="3752404"/>
            <a:ext cx="7109818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Create new classes inheriting from Exception.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851942" y="5643116"/>
            <a:ext cx="1080046" cy="38100"/>
            <a:chOff x="0" y="0"/>
            <a:chExt cx="1440062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195760" y="5315099"/>
            <a:ext cx="694284" cy="694284"/>
            <a:chOff x="0" y="0"/>
            <a:chExt cx="925712" cy="9257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400994" y="5497414"/>
            <a:ext cx="283815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40137" y="5257502"/>
            <a:ext cx="3857625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Specific Errors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240137" y="5839122"/>
            <a:ext cx="7109818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Handle unique error types in your code.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851942" y="7729835"/>
            <a:ext cx="1080046" cy="38100"/>
            <a:chOff x="0" y="0"/>
            <a:chExt cx="1440062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195760" y="7401817"/>
            <a:ext cx="694284" cy="694284"/>
            <a:chOff x="0" y="0"/>
            <a:chExt cx="925712" cy="92571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61722"/>
                  </a:moveTo>
                  <a:cubicBezTo>
                    <a:pt x="0" y="27686"/>
                    <a:pt x="27686" y="0"/>
                    <a:pt x="61722" y="0"/>
                  </a:cubicBezTo>
                  <a:lnTo>
                    <a:pt x="863981" y="0"/>
                  </a:lnTo>
                  <a:cubicBezTo>
                    <a:pt x="898017" y="0"/>
                    <a:pt x="925703" y="27686"/>
                    <a:pt x="925703" y="61722"/>
                  </a:cubicBezTo>
                  <a:lnTo>
                    <a:pt x="925703" y="863981"/>
                  </a:lnTo>
                  <a:cubicBezTo>
                    <a:pt x="925703" y="898017"/>
                    <a:pt x="898017" y="925703"/>
                    <a:pt x="863981" y="925703"/>
                  </a:cubicBezTo>
                  <a:lnTo>
                    <a:pt x="61722" y="925703"/>
                  </a:lnTo>
                  <a:cubicBezTo>
                    <a:pt x="27686" y="925703"/>
                    <a:pt x="0" y="898017"/>
                    <a:pt x="0" y="863981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399356" y="7584133"/>
            <a:ext cx="287090" cy="3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40137" y="7344221"/>
            <a:ext cx="4758481" cy="501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Error Handling Flexibility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240137" y="7925841"/>
            <a:ext cx="7109818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Tailored error management for your program.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38046" y="1834604"/>
            <a:ext cx="9269909" cy="1957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Handling Multiple Exceptions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28521" y="4245322"/>
            <a:ext cx="9288959" cy="4188024"/>
            <a:chOff x="0" y="0"/>
            <a:chExt cx="12385278" cy="55840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385294" cy="5584063"/>
            </a:xfrm>
            <a:custGeom>
              <a:avLst/>
              <a:gdLst/>
              <a:ahLst/>
              <a:cxnLst/>
              <a:rect r="r" b="b" t="t" l="l"/>
              <a:pathLst>
                <a:path h="5584063" w="12385294">
                  <a:moveTo>
                    <a:pt x="0" y="74422"/>
                  </a:moveTo>
                  <a:cubicBezTo>
                    <a:pt x="0" y="33274"/>
                    <a:pt x="33401" y="0"/>
                    <a:pt x="74549" y="0"/>
                  </a:cubicBezTo>
                  <a:lnTo>
                    <a:pt x="12310745" y="0"/>
                  </a:lnTo>
                  <a:lnTo>
                    <a:pt x="12310745" y="12700"/>
                  </a:lnTo>
                  <a:lnTo>
                    <a:pt x="12310745" y="0"/>
                  </a:lnTo>
                  <a:cubicBezTo>
                    <a:pt x="12351893" y="0"/>
                    <a:pt x="12385294" y="33274"/>
                    <a:pt x="12385294" y="74422"/>
                  </a:cubicBezTo>
                  <a:lnTo>
                    <a:pt x="12372594" y="74422"/>
                  </a:lnTo>
                  <a:lnTo>
                    <a:pt x="12385294" y="74422"/>
                  </a:lnTo>
                  <a:lnTo>
                    <a:pt x="12385294" y="5509641"/>
                  </a:lnTo>
                  <a:lnTo>
                    <a:pt x="12372594" y="5509641"/>
                  </a:lnTo>
                  <a:lnTo>
                    <a:pt x="12385294" y="5509641"/>
                  </a:lnTo>
                  <a:cubicBezTo>
                    <a:pt x="12385294" y="5550789"/>
                    <a:pt x="12351893" y="5584063"/>
                    <a:pt x="12310745" y="5584063"/>
                  </a:cubicBezTo>
                  <a:lnTo>
                    <a:pt x="12310745" y="5571363"/>
                  </a:lnTo>
                  <a:lnTo>
                    <a:pt x="12310745" y="5584063"/>
                  </a:lnTo>
                  <a:lnTo>
                    <a:pt x="74549" y="5584063"/>
                  </a:lnTo>
                  <a:lnTo>
                    <a:pt x="74549" y="5571363"/>
                  </a:lnTo>
                  <a:lnTo>
                    <a:pt x="74549" y="5584063"/>
                  </a:lnTo>
                  <a:cubicBezTo>
                    <a:pt x="33401" y="5584063"/>
                    <a:pt x="0" y="5550789"/>
                    <a:pt x="0" y="5509641"/>
                  </a:cubicBezTo>
                  <a:lnTo>
                    <a:pt x="0" y="74422"/>
                  </a:lnTo>
                  <a:lnTo>
                    <a:pt x="12700" y="74422"/>
                  </a:lnTo>
                  <a:lnTo>
                    <a:pt x="0" y="74422"/>
                  </a:lnTo>
                  <a:moveTo>
                    <a:pt x="25400" y="74422"/>
                  </a:moveTo>
                  <a:lnTo>
                    <a:pt x="25400" y="5509641"/>
                  </a:lnTo>
                  <a:lnTo>
                    <a:pt x="12700" y="5509641"/>
                  </a:lnTo>
                  <a:lnTo>
                    <a:pt x="25400" y="5509641"/>
                  </a:lnTo>
                  <a:cubicBezTo>
                    <a:pt x="25400" y="5536692"/>
                    <a:pt x="47371" y="5558663"/>
                    <a:pt x="74549" y="5558663"/>
                  </a:cubicBezTo>
                  <a:lnTo>
                    <a:pt x="12310745" y="5558663"/>
                  </a:lnTo>
                  <a:cubicBezTo>
                    <a:pt x="12337923" y="5558663"/>
                    <a:pt x="12359894" y="5536692"/>
                    <a:pt x="12359894" y="5509641"/>
                  </a:cubicBezTo>
                  <a:lnTo>
                    <a:pt x="12359894" y="74422"/>
                  </a:lnTo>
                  <a:cubicBezTo>
                    <a:pt x="12359894" y="47371"/>
                    <a:pt x="12337923" y="25400"/>
                    <a:pt x="12310745" y="25400"/>
                  </a:cubicBezTo>
                  <a:lnTo>
                    <a:pt x="74549" y="25400"/>
                  </a:lnTo>
                  <a:lnTo>
                    <a:pt x="74549" y="12700"/>
                  </a:lnTo>
                  <a:lnTo>
                    <a:pt x="74549" y="25400"/>
                  </a:lnTo>
                  <a:cubicBezTo>
                    <a:pt x="47371" y="25400"/>
                    <a:pt x="25400" y="47371"/>
                    <a:pt x="25400" y="74422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957096" y="4273898"/>
            <a:ext cx="9231809" cy="1376958"/>
            <a:chOff x="0" y="0"/>
            <a:chExt cx="12309078" cy="183594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09094" cy="1835912"/>
            </a:xfrm>
            <a:custGeom>
              <a:avLst/>
              <a:gdLst/>
              <a:ahLst/>
              <a:cxnLst/>
              <a:rect r="r" b="b" t="t" l="l"/>
              <a:pathLst>
                <a:path h="1835912" w="12309094">
                  <a:moveTo>
                    <a:pt x="0" y="0"/>
                  </a:moveTo>
                  <a:lnTo>
                    <a:pt x="12309094" y="0"/>
                  </a:lnTo>
                  <a:lnTo>
                    <a:pt x="12309094" y="1835912"/>
                  </a:lnTo>
                  <a:lnTo>
                    <a:pt x="0" y="1835912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265616" y="4363790"/>
            <a:ext cx="3994100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Multiple Except Blocks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86284" y="4363790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Handle different exceptions separately.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957096" y="5650855"/>
            <a:ext cx="9231809" cy="1376958"/>
            <a:chOff x="0" y="0"/>
            <a:chExt cx="12309078" cy="18359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309094" cy="1835912"/>
            </a:xfrm>
            <a:custGeom>
              <a:avLst/>
              <a:gdLst/>
              <a:ahLst/>
              <a:cxnLst/>
              <a:rect r="r" b="b" t="t" l="l"/>
              <a:pathLst>
                <a:path h="1835912" w="12309094">
                  <a:moveTo>
                    <a:pt x="0" y="0"/>
                  </a:moveTo>
                  <a:lnTo>
                    <a:pt x="12309094" y="0"/>
                  </a:lnTo>
                  <a:lnTo>
                    <a:pt x="12309094" y="1835912"/>
                  </a:lnTo>
                  <a:lnTo>
                    <a:pt x="0" y="1835912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265616" y="5740747"/>
            <a:ext cx="3994100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Parent Exception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86284" y="5740747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Catch general errors with Exception.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957096" y="7027812"/>
            <a:ext cx="9231809" cy="1376958"/>
            <a:chOff x="0" y="0"/>
            <a:chExt cx="12309078" cy="18359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309094" cy="1835912"/>
            </a:xfrm>
            <a:custGeom>
              <a:avLst/>
              <a:gdLst/>
              <a:ahLst/>
              <a:cxnLst/>
              <a:rect r="r" b="b" t="t" l="l"/>
              <a:pathLst>
                <a:path h="1835912" w="12309094">
                  <a:moveTo>
                    <a:pt x="0" y="0"/>
                  </a:moveTo>
                  <a:lnTo>
                    <a:pt x="12309094" y="0"/>
                  </a:lnTo>
                  <a:lnTo>
                    <a:pt x="12309094" y="1835912"/>
                  </a:lnTo>
                  <a:lnTo>
                    <a:pt x="0" y="1835912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265616" y="7117705"/>
            <a:ext cx="3994100" cy="598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Order Matters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86284" y="7117705"/>
            <a:ext cx="3994100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Specific exceptions before general ones.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9375" y="719584"/>
            <a:ext cx="6781354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312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Key Takeaways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49375" y="2002631"/>
            <a:ext cx="678061" cy="678061"/>
          </a:xfrm>
          <a:custGeom>
            <a:avLst/>
            <a:gdLst/>
            <a:ahLst/>
            <a:cxnLst/>
            <a:rect r="r" b="b" t="t" l="l"/>
            <a:pathLst>
              <a:path h="678061" w="678061">
                <a:moveTo>
                  <a:pt x="0" y="0"/>
                </a:moveTo>
                <a:lnTo>
                  <a:pt x="678061" y="0"/>
                </a:lnTo>
                <a:lnTo>
                  <a:pt x="678061" y="678061"/>
                </a:lnTo>
                <a:lnTo>
                  <a:pt x="0" y="6780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49375" y="2932807"/>
            <a:ext cx="3390602" cy="442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Smooth Execution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375" y="3442990"/>
            <a:ext cx="9531251" cy="529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Prevent program crashes and ensure stability.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949375" y="4785866"/>
            <a:ext cx="678061" cy="678061"/>
          </a:xfrm>
          <a:custGeom>
            <a:avLst/>
            <a:gdLst/>
            <a:ahLst/>
            <a:cxnLst/>
            <a:rect r="r" b="b" t="t" l="l"/>
            <a:pathLst>
              <a:path h="678061" w="678061">
                <a:moveTo>
                  <a:pt x="0" y="0"/>
                </a:moveTo>
                <a:lnTo>
                  <a:pt x="678061" y="0"/>
                </a:lnTo>
                <a:lnTo>
                  <a:pt x="678061" y="678062"/>
                </a:lnTo>
                <a:lnTo>
                  <a:pt x="0" y="6780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49375" y="5716041"/>
            <a:ext cx="3390602" cy="442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Effective Tools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375" y="6226225"/>
            <a:ext cx="9531251" cy="529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Try-except-finally blocks and custom exceptions.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949375" y="7569101"/>
            <a:ext cx="678061" cy="678061"/>
          </a:xfrm>
          <a:custGeom>
            <a:avLst/>
            <a:gdLst/>
            <a:ahLst/>
            <a:cxnLst/>
            <a:rect r="r" b="b" t="t" l="l"/>
            <a:pathLst>
              <a:path h="678061" w="678061">
                <a:moveTo>
                  <a:pt x="0" y="0"/>
                </a:moveTo>
                <a:lnTo>
                  <a:pt x="678061" y="0"/>
                </a:lnTo>
                <a:lnTo>
                  <a:pt x="678061" y="678061"/>
                </a:lnTo>
                <a:lnTo>
                  <a:pt x="0" y="6780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49375" y="8499276"/>
            <a:ext cx="3544044" cy="442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Flexible Management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9375" y="9009460"/>
            <a:ext cx="9531251" cy="529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Tailor error handling to specific needs.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DAGTpyiWW6Y</dc:identifier>
  <dcterms:modified xsi:type="dcterms:W3CDTF">2011-08-01T06:04:30Z</dcterms:modified>
  <cp:revision>1</cp:revision>
  <dc:title>Python-Error-Handling.pptx</dc:title>
</cp:coreProperties>
</file>

<file path=docProps/thumbnail.jpeg>
</file>